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60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476CFDF-008A-5B2F-44BD-116D1A4529DD}"/>
              </a:ext>
            </a:extLst>
          </p:cNvPr>
          <p:cNvSpPr/>
          <p:nvPr/>
        </p:nvSpPr>
        <p:spPr>
          <a:xfrm>
            <a:off x="285750" y="3022084"/>
            <a:ext cx="2100263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AE" sz="2400" dirty="0">
                <a:ln w="0"/>
                <a:solidFill>
                  <a:schemeClr val="tx1"/>
                </a:solidFill>
              </a:rPr>
              <a:t>بطاقات  قواعد السلامة في العمل 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93F21C1A-719E-8C55-A0FA-0D7B7E36BBDA}"/>
              </a:ext>
            </a:extLst>
          </p:cNvPr>
          <p:cNvSpPr/>
          <p:nvPr/>
        </p:nvSpPr>
        <p:spPr>
          <a:xfrm>
            <a:off x="2735824" y="3429000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524813-8D64-9C3B-5C6A-F09BB82DB636}"/>
              </a:ext>
            </a:extLst>
          </p:cNvPr>
          <p:cNvSpPr/>
          <p:nvPr/>
        </p:nvSpPr>
        <p:spPr>
          <a:xfrm>
            <a:off x="9426639" y="232106"/>
            <a:ext cx="266130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الواحد والعشرون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30" name="Picture 6" descr="ملصقات السلامة والصحة المهنية - كونتنت">
            <a:extLst>
              <a:ext uri="{FF2B5EF4-FFF2-40B4-BE49-F238E27FC236}">
                <a16:creationId xmlns:a16="http://schemas.microsoft.com/office/drawing/2014/main" id="{E5C5449D-CD5E-4934-9EC7-350D51BA4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2326" y="693771"/>
            <a:ext cx="4849813" cy="588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040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43BB7E-90EB-4208-977A-0A4802FD6A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5736</TotalTime>
  <Words>18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23</cp:revision>
  <dcterms:created xsi:type="dcterms:W3CDTF">2023-05-01T10:02:06Z</dcterms:created>
  <dcterms:modified xsi:type="dcterms:W3CDTF">2024-01-15T06:21:45Z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